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1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0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5A31-3E87-468A-B148-5C666447EC69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8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7212-621B-48DA-ADA4-5ADD472264E8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29FD-4554-41E0-B4CE-5E66F1069EE1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0AF1-98AE-4BE5-B730-B3F94EBFAF6B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02BD241F-3391-4EBE-A8C5-7CBF4570F37E}" type="datetime1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5603-DD09-4201-9B85-01E017332964}" type="datetime1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8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3CD9-D698-4CA1-B27A-F3D4C2BCE197}" type="datetime1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FE42-FC27-4BF8-9CF6-3CCDE72249E1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139-9C44-484A-9C8C-A9A029484308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F3223F2-9184-454A-B4F4-C56DD77B6351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C533-879A-961B-D135-85B860B80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2155"/>
            <a:ext cx="12191999" cy="115584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5C922-1524-43E3-4611-C9DD2D008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72" y="5865805"/>
            <a:ext cx="7580603" cy="807857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nl-NL" sz="3200" dirty="0" err="1"/>
              <a:t>Clearsky</a:t>
            </a:r>
            <a:endParaRPr lang="nl-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EA338-4495-D939-29DA-096235DB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2822" y="5865805"/>
            <a:ext cx="3723822" cy="807857"/>
          </a:xfrm>
        </p:spPr>
        <p:txBody>
          <a:bodyPr anchor="ctr">
            <a:normAutofit/>
          </a:bodyPr>
          <a:lstStyle/>
          <a:p>
            <a:pPr algn="r"/>
            <a:r>
              <a:rPr lang="nl-NL" dirty="0"/>
              <a:t>Gemaakt door: Jelmer, </a:t>
            </a:r>
            <a:r>
              <a:rPr lang="nl-NL" dirty="0" err="1"/>
              <a:t>Martan</a:t>
            </a:r>
            <a:r>
              <a:rPr lang="nl-NL" dirty="0"/>
              <a:t>,  </a:t>
            </a:r>
            <a:r>
              <a:rPr lang="nl-NL" dirty="0" err="1"/>
              <a:t>Jullian</a:t>
            </a:r>
            <a:r>
              <a:rPr lang="nl-NL" dirty="0"/>
              <a:t>, Max</a:t>
            </a:r>
          </a:p>
        </p:txBody>
      </p:sp>
    </p:spTree>
    <p:extLst>
      <p:ext uri="{BB962C8B-B14F-4D97-AF65-F5344CB8AC3E}">
        <p14:creationId xmlns:p14="http://schemas.microsoft.com/office/powerpoint/2010/main" val="188468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AD3E44B-91E3-5931-BD22-39415141D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A087B-2E03-E325-402D-5175E87B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62143" cy="1811715"/>
          </a:xfrm>
        </p:spPr>
        <p:txBody>
          <a:bodyPr>
            <a:normAutofit/>
          </a:bodyPr>
          <a:lstStyle/>
          <a:p>
            <a:r>
              <a:rPr lang="nl-NL"/>
              <a:t>Inhoudsopgave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CB787B-CA21-4D1C-2A01-E4979049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6" r="-6" b="35022"/>
          <a:stretch/>
        </p:blipFill>
        <p:spPr>
          <a:xfrm>
            <a:off x="517870" y="3132281"/>
            <a:ext cx="2104812" cy="1446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19960-682D-18CA-C874-5E69311B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4" r="-2" b="27584"/>
          <a:stretch/>
        </p:blipFill>
        <p:spPr>
          <a:xfrm>
            <a:off x="2923842" y="3130777"/>
            <a:ext cx="2104812" cy="1448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F3BE5-D61D-75E2-EEFB-2218D9A84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94" r="-4" b="11859"/>
          <a:stretch/>
        </p:blipFill>
        <p:spPr>
          <a:xfrm>
            <a:off x="517871" y="4831130"/>
            <a:ext cx="2104812" cy="1585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768F6-90B3-7A58-64BC-F71CC40D48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04" r="2" b="26256"/>
          <a:stretch/>
        </p:blipFill>
        <p:spPr>
          <a:xfrm>
            <a:off x="2923842" y="4831130"/>
            <a:ext cx="2104812" cy="15852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99B95-CA34-F9CE-4C1B-717EFF87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255" y="3019425"/>
            <a:ext cx="6149096" cy="340098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/>
              <a:t>Onze wireframes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Functioneel ontwerp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De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Wat hebben we geleerd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D499B-58E4-41C3-2903-9D8B868D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7256-21D6-2F0E-DA15-015F3745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1712D-ADE9-8A45-F201-69A62093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6548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FF06E-55F6-9D3F-FD08-03EE208E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Onze wireframes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CCBF78-A543-936D-2B27-430B65B96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r="10499" b="-6"/>
          <a:stretch/>
        </p:blipFill>
        <p:spPr>
          <a:xfrm>
            <a:off x="517870" y="2414725"/>
            <a:ext cx="3519552" cy="3154680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B874FE-B236-1E7C-F025-324FD09CC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r="8556" b="-6"/>
          <a:stretch/>
        </p:blipFill>
        <p:spPr>
          <a:xfrm>
            <a:off x="4334700" y="2414725"/>
            <a:ext cx="3519552" cy="31546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E7C8-E0FF-B293-CFBF-C051E086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D05C7-3E17-6014-F133-253D80CD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A white rectangular form with black text&#10;&#10;Description automatically generated">
            <a:extLst>
              <a:ext uri="{FF2B5EF4-FFF2-40B4-BE49-F238E27FC236}">
                <a16:creationId xmlns:a16="http://schemas.microsoft.com/office/drawing/2014/main" id="{304FAAC9-B505-2503-A1BA-FADD28CD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0" b="-6"/>
          <a:stretch/>
        </p:blipFill>
        <p:spPr>
          <a:xfrm>
            <a:off x="8150642" y="2414726"/>
            <a:ext cx="352044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D8A5D-2947-42B1-1DF2-0F44A4A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6144231" cy="19341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Functioneel ontwerp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71662A3-5DE2-F722-4C45-DADC86C74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631" y="4081003"/>
            <a:ext cx="4172497" cy="20116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99D8-9D4C-1357-B56E-9B920A77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9E8C-D398-E512-19EF-8E0B81E9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EB19FB-68CA-219C-20CA-D9DC6777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5" b="2"/>
          <a:stretch/>
        </p:blipFill>
        <p:spPr>
          <a:xfrm>
            <a:off x="513107" y="3086100"/>
            <a:ext cx="6144229" cy="3260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884302-98AC-7F56-77EF-FFF0FDB20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0" r="1" b="2315"/>
          <a:stretch/>
        </p:blipFill>
        <p:spPr>
          <a:xfrm>
            <a:off x="7497275" y="657369"/>
            <a:ext cx="4165561" cy="315548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82812" y="6300216"/>
            <a:ext cx="4184787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52341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ABB33-8F55-010B-92FE-81A1463E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206240" cy="35040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 website</a:t>
            </a:r>
          </a:p>
        </p:txBody>
      </p:sp>
      <p:pic>
        <p:nvPicPr>
          <p:cNvPr id="8" name="Afbeelding 7" descr="Afbeelding met zonnecel, schermopname, Zonne-energie, zonne-energie&#10;&#10;Automatisch gegenereerde beschrijving">
            <a:extLst>
              <a:ext uri="{FF2B5EF4-FFF2-40B4-BE49-F238E27FC236}">
                <a16:creationId xmlns:a16="http://schemas.microsoft.com/office/drawing/2014/main" id="{3086F6D9-6400-08F9-491E-F0B8FA434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8" r="24608" b="-2"/>
          <a:stretch/>
        </p:blipFill>
        <p:spPr>
          <a:xfrm>
            <a:off x="5494367" y="508087"/>
            <a:ext cx="2954173" cy="2841920"/>
          </a:xfrm>
          <a:prstGeom prst="rect">
            <a:avLst/>
          </a:prstGeom>
        </p:spPr>
      </p:pic>
      <p:pic>
        <p:nvPicPr>
          <p:cNvPr id="5" name="Afbeelding 4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E00D8416-2ADC-56D0-C984-37BBDA8CF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26" b="-2"/>
          <a:stretch/>
        </p:blipFill>
        <p:spPr>
          <a:xfrm>
            <a:off x="8704428" y="508087"/>
            <a:ext cx="2954173" cy="2841920"/>
          </a:xfrm>
          <a:prstGeom prst="rect">
            <a:avLst/>
          </a:prstGeom>
        </p:spPr>
      </p:pic>
      <p:pic>
        <p:nvPicPr>
          <p:cNvPr id="12" name="Picture 11" descr="Afbeelding met schermopname, tekst, Rechthoek, solair&#10;&#10;Automatisch gegenereerde beschrijving">
            <a:extLst>
              <a:ext uri="{FF2B5EF4-FFF2-40B4-BE49-F238E27FC236}">
                <a16:creationId xmlns:a16="http://schemas.microsoft.com/office/drawing/2014/main" id="{F7C1E715-6596-F143-E095-F1935291C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07" r="21622" b="3"/>
          <a:stretch/>
        </p:blipFill>
        <p:spPr>
          <a:xfrm>
            <a:off x="5494367" y="3599766"/>
            <a:ext cx="2954173" cy="2746171"/>
          </a:xfrm>
          <a:prstGeom prst="rect">
            <a:avLst/>
          </a:prstGeom>
        </p:spPr>
      </p:pic>
      <p:pic>
        <p:nvPicPr>
          <p:cNvPr id="10" name="Picture 9" descr="Afbeelding met tekst, schermopname, Website, persoon&#10;&#10;Automatisch gegenereerde beschrijving">
            <a:extLst>
              <a:ext uri="{FF2B5EF4-FFF2-40B4-BE49-F238E27FC236}">
                <a16:creationId xmlns:a16="http://schemas.microsoft.com/office/drawing/2014/main" id="{0979934D-D37D-175E-ABA4-9709ED9DE4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84" r="26274" b="1"/>
          <a:stretch/>
        </p:blipFill>
        <p:spPr>
          <a:xfrm>
            <a:off x="8704428" y="3599766"/>
            <a:ext cx="2954173" cy="27461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97256-CC6F-9462-686F-D23EDF5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D191-7981-AF34-9CE5-292B1F09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FCF1839-0F60-317E-7980-86CB90232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63872" cy="149279"/>
          </a:xfrm>
          <a:custGeom>
            <a:avLst/>
            <a:gdLst>
              <a:gd name="connsiteX0" fmla="*/ 0 w 4063872"/>
              <a:gd name="connsiteY0" fmla="*/ 0 h 149279"/>
              <a:gd name="connsiteX1" fmla="*/ 4063872 w 4063872"/>
              <a:gd name="connsiteY1" fmla="*/ 0 h 149279"/>
              <a:gd name="connsiteX2" fmla="*/ 4063872 w 4063872"/>
              <a:gd name="connsiteY2" fmla="*/ 149279 h 149279"/>
              <a:gd name="connsiteX3" fmla="*/ 0 w 406387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872" h="149279">
                <a:moveTo>
                  <a:pt x="0" y="0"/>
                </a:moveTo>
                <a:lnTo>
                  <a:pt x="4063872" y="0"/>
                </a:lnTo>
                <a:lnTo>
                  <a:pt x="406387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CD1E853-6234-143F-F454-D864D882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069" y="6300216"/>
            <a:ext cx="4068673" cy="45719"/>
          </a:xfrm>
          <a:custGeom>
            <a:avLst/>
            <a:gdLst>
              <a:gd name="connsiteX0" fmla="*/ 0 w 4068673"/>
              <a:gd name="connsiteY0" fmla="*/ 0 h 45719"/>
              <a:gd name="connsiteX1" fmla="*/ 4068673 w 4068673"/>
              <a:gd name="connsiteY1" fmla="*/ 0 h 45719"/>
              <a:gd name="connsiteX2" fmla="*/ 4068673 w 4068673"/>
              <a:gd name="connsiteY2" fmla="*/ 45719 h 45719"/>
              <a:gd name="connsiteX3" fmla="*/ 0 w 4068673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673" h="45719">
                <a:moveTo>
                  <a:pt x="0" y="0"/>
                </a:moveTo>
                <a:lnTo>
                  <a:pt x="4068673" y="0"/>
                </a:lnTo>
                <a:lnTo>
                  <a:pt x="4068673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1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915E7-9163-550A-7AEB-5294EABE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6144768" cy="2391121"/>
          </a:xfrm>
        </p:spPr>
        <p:txBody>
          <a:bodyPr anchor="t">
            <a:normAutofit/>
          </a:bodyPr>
          <a:lstStyle/>
          <a:p>
            <a:r>
              <a:rPr lang="nl-NL"/>
              <a:t>Wat hebben we geleerd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F018E9-75EC-C5D2-773F-AAAA4E6A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508090"/>
            <a:ext cx="5037917" cy="245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C44CE-C54F-7D0A-F4FB-26879CA8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83" y="3770812"/>
            <a:ext cx="1883808" cy="2589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6708A0-31D8-5101-D800-DD8430D8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768633"/>
            <a:ext cx="5095442" cy="250950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B95F1-6BAA-E1AF-2AA4-BE294915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4/10/2024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59BE-1694-0CD4-650E-1DD4092E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EF1F-CEAC-68D4-D224-CD18102D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20E3-F6BF-5EAA-BC37-8E03B38F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42C4-8040-C3FC-4116-A03F1FE8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890D-1CD5-6EB2-B385-EE907B3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8E819-EFA5-DC0E-C529-FAECB708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Solar Energy PPT Design">
            <a:extLst>
              <a:ext uri="{FF2B5EF4-FFF2-40B4-BE49-F238E27FC236}">
                <a16:creationId xmlns:a16="http://schemas.microsoft.com/office/drawing/2014/main" id="{EB42611F-4BCC-EFF0-9708-702CEEE9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0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3b14ca-31c6-4bb8-a6e0-f66de164a4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5678570B6344099909D8B800594D5" ma:contentTypeVersion="10" ma:contentTypeDescription="Een nieuw document maken." ma:contentTypeScope="" ma:versionID="747a4e90e287ffa63b6f92ba34b463b3">
  <xsd:schema xmlns:xsd="http://www.w3.org/2001/XMLSchema" xmlns:xs="http://www.w3.org/2001/XMLSchema" xmlns:p="http://schemas.microsoft.com/office/2006/metadata/properties" xmlns:ns3="713b14ca-31c6-4bb8-a6e0-f66de164a447" xmlns:ns4="74c8ef14-8f79-4fa4-9f88-b02ae28835d1" targetNamespace="http://schemas.microsoft.com/office/2006/metadata/properties" ma:root="true" ma:fieldsID="d84a8d00e16799c29d3d739afa155389" ns3:_="" ns4:_="">
    <xsd:import namespace="713b14ca-31c6-4bb8-a6e0-f66de164a447"/>
    <xsd:import namespace="74c8ef14-8f79-4fa4-9f88-b02ae28835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b14ca-31c6-4bb8-a6e0-f66de164a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8ef14-8f79-4fa4-9f88-b02ae28835d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2AF8B1-4EF4-4BF9-A450-91C29244A222}">
  <ds:schemaRefs>
    <ds:schemaRef ds:uri="http://www.w3.org/XML/1998/namespace"/>
    <ds:schemaRef ds:uri="74c8ef14-8f79-4fa4-9f88-b02ae28835d1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3b14ca-31c6-4bb8-a6e0-f66de164a447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C4DF149-EE08-4E46-8FD6-F9C030BC88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FE36E0-65C1-496A-A882-B16D83214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3b14ca-31c6-4bb8-a6e0-f66de164a447"/>
    <ds:schemaRef ds:uri="74c8ef14-8f79-4fa4-9f88-b02ae28835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Breedbeeld</PresentationFormat>
  <Paragraphs>24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Bierstadt</vt:lpstr>
      <vt:lpstr>GestaltVTI</vt:lpstr>
      <vt:lpstr>Clearsky</vt:lpstr>
      <vt:lpstr>Inhoudsopgave</vt:lpstr>
      <vt:lpstr>Onze wireframes</vt:lpstr>
      <vt:lpstr>Functioneel ontwerp</vt:lpstr>
      <vt:lpstr>De website</vt:lpstr>
      <vt:lpstr>Wat hebben we geleerd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Clearsky</dc:title>
  <dc:creator>Max Shirazi</dc:creator>
  <cp:lastModifiedBy>Jelmer de Leeuw</cp:lastModifiedBy>
  <cp:revision>4</cp:revision>
  <dcterms:created xsi:type="dcterms:W3CDTF">2024-04-03T07:59:33Z</dcterms:created>
  <dcterms:modified xsi:type="dcterms:W3CDTF">2024-04-10T08:32:20Z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0x0101005F05678570B6344099909D8B800594D5</vt:lpwstr>
  </property>
</Properties>
</file>